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9"/>
  </p:normalViewPr>
  <p:slideViewPr>
    <p:cSldViewPr snapToGrid="0">
      <p:cViewPr varScale="1">
        <p:scale>
          <a:sx n="76" d="100"/>
          <a:sy n="76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61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87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54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01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32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2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50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65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0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4B5A-755F-4048-BDC3-8677436CA1FA}" type="datetimeFigureOut">
              <a:rPr lang="de-DE" smtClean="0"/>
              <a:t>08.09.20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315A-3697-45CA-B767-661547AF9D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5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2" y="1446777"/>
            <a:ext cx="7047904" cy="39644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26177" y="255037"/>
            <a:ext cx="8539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„Besondere Umstände erfordern besondere Maßnahmen“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19689" y="1997839"/>
            <a:ext cx="5977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Umgang mit Covid-19 an unserer Schule</a:t>
            </a:r>
          </a:p>
        </p:txBody>
      </p:sp>
    </p:spTree>
    <p:extLst>
      <p:ext uri="{BB962C8B-B14F-4D97-AF65-F5344CB8AC3E}">
        <p14:creationId xmlns:p14="http://schemas.microsoft.com/office/powerpoint/2010/main" val="40579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1DCA5A-93CB-5F4B-BA55-7AEE84EAD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9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76726" y="255037"/>
            <a:ext cx="8038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Zentrale Maßnahmen, die du generell einhalten musst.</a:t>
            </a:r>
          </a:p>
        </p:txBody>
      </p:sp>
      <p:pic>
        <p:nvPicPr>
          <p:cNvPr id="1026" name="Bild 32" descr="Beschreibung: Schutz-vor-Infektio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0" b="14538"/>
          <a:stretch/>
        </p:blipFill>
        <p:spPr bwMode="auto">
          <a:xfrm>
            <a:off x="1021106" y="4731646"/>
            <a:ext cx="5074894" cy="9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2" descr="Beschreibung: Schutz-vor-Infektio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b="72894"/>
          <a:stretch/>
        </p:blipFill>
        <p:spPr bwMode="auto">
          <a:xfrm>
            <a:off x="1021106" y="1122375"/>
            <a:ext cx="5074894" cy="9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32" descr="Beschreibung: Schutz-vor-Infektio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6" b="58189"/>
          <a:stretch/>
        </p:blipFill>
        <p:spPr bwMode="auto">
          <a:xfrm>
            <a:off x="1021106" y="2036831"/>
            <a:ext cx="5074894" cy="89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32" descr="Beschreibung: Schutz-vor-Infektio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3" b="43571"/>
          <a:stretch/>
        </p:blipFill>
        <p:spPr bwMode="auto">
          <a:xfrm>
            <a:off x="1021106" y="2927011"/>
            <a:ext cx="5074894" cy="9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32" descr="Beschreibung: Schutz-vor-Infektio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3" b="29088"/>
          <a:stretch/>
        </p:blipFill>
        <p:spPr bwMode="auto">
          <a:xfrm>
            <a:off x="1021106" y="3825282"/>
            <a:ext cx="5074894" cy="90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15" descr="Beschreibung: hinweisschild-bitte-abstand-hal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13748"/>
          <a:stretch>
            <a:fillRect/>
          </a:stretch>
        </p:blipFill>
        <p:spPr bwMode="auto">
          <a:xfrm>
            <a:off x="6420361" y="992187"/>
            <a:ext cx="35591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34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52112" y="103568"/>
            <a:ext cx="98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Unser zukünftiges Schulleben – wichtige Regeln für unseren Schutz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599663" y="667660"/>
            <a:ext cx="2992667" cy="609598"/>
            <a:chOff x="1779815" y="1654630"/>
            <a:chExt cx="5259614" cy="1335313"/>
          </a:xfrm>
        </p:grpSpPr>
        <p:sp>
          <p:nvSpPr>
            <p:cNvPr id="5" name="Rechteck 4"/>
            <p:cNvSpPr/>
            <p:nvPr/>
          </p:nvSpPr>
          <p:spPr>
            <a:xfrm>
              <a:off x="1779815" y="1654630"/>
              <a:ext cx="5259614" cy="133531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815" y="1654630"/>
              <a:ext cx="1645558" cy="1097039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3111540" y="2088431"/>
              <a:ext cx="3493990" cy="606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Mund-Nasen-Bedeckung</a:t>
              </a:r>
            </a:p>
          </p:txBody>
        </p:sp>
      </p:grpSp>
      <p:pic>
        <p:nvPicPr>
          <p:cNvPr id="3074" name="Bild 35" descr="Beschreibung: 2981920_1_org_170420_mundschutz_Rege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"/>
          <a:stretch>
            <a:fillRect/>
          </a:stretch>
        </p:blipFill>
        <p:spPr bwMode="auto">
          <a:xfrm>
            <a:off x="247479" y="2079965"/>
            <a:ext cx="11697041" cy="26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7568" y="5349909"/>
            <a:ext cx="99481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Maskenpflicht</a:t>
            </a:r>
            <a:r>
              <a:rPr lang="de-DE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de-DE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 dem Schulgelände (drinnen und draußen) ab Kl. 5 und im Bus!!!</a:t>
            </a:r>
          </a:p>
        </p:txBody>
      </p:sp>
    </p:spTree>
    <p:extLst>
      <p:ext uri="{BB962C8B-B14F-4D97-AF65-F5344CB8AC3E}">
        <p14:creationId xmlns:p14="http://schemas.microsoft.com/office/powerpoint/2010/main" val="14266485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52112" y="103568"/>
            <a:ext cx="98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Unser zukünftiges Schulleben – wichtige Regeln für unseren Schutz</a:t>
            </a:r>
          </a:p>
        </p:txBody>
      </p:sp>
      <p:pic>
        <p:nvPicPr>
          <p:cNvPr id="2050" name="Bild 11" descr="Beschreibung: haendewaschen-welthygienetag-infektionen-who-102~_v-img__16__9__xl_-d31c35f8186ebeb80b0cd843a7c267a0e0c81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" y="2115298"/>
            <a:ext cx="58039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32" descr="Beschreibung: Schutz-vor-Infektion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59313" r="13758" b="29088"/>
          <a:stretch/>
        </p:blipFill>
        <p:spPr bwMode="auto">
          <a:xfrm>
            <a:off x="4794079" y="710451"/>
            <a:ext cx="2603839" cy="6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304080" y="1512940"/>
            <a:ext cx="8835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Wie?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73391" y="1512939"/>
            <a:ext cx="11533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Wann?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51500" y="1928589"/>
            <a:ext cx="602164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nach dem Nasenputzen, Husten oder Niesen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nach dem Busfahren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nach Kontakt mit Türgriffen, Treppengeländern,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vor und nach dem Essen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vor dem Aufsetzen und Abnehmen einer Schutzmaske</a:t>
            </a:r>
            <a:b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Hände waschen oder Handdesinfektion ist Pflicht!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453472" y="4923963"/>
            <a:ext cx="21932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Toilettengang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51500" y="5517733"/>
            <a:ext cx="5086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Maximal 1 Schüler darf die Toiletten betreten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Hände waschen!</a:t>
            </a:r>
          </a:p>
        </p:txBody>
      </p:sp>
    </p:spTree>
    <p:extLst>
      <p:ext uri="{BB962C8B-B14F-4D97-AF65-F5344CB8AC3E}">
        <p14:creationId xmlns:p14="http://schemas.microsoft.com/office/powerpoint/2010/main" val="66850334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uiExpand="1" build="allAtOnce"/>
      <p:bldP spid="9" grpId="0" animBg="1"/>
      <p:bldP spid="10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52850" y="103568"/>
            <a:ext cx="708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Unterricht – wichtige Regeln für unseren Schutz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4814" y="752932"/>
            <a:ext cx="6829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Im Unterrichtsraum können die Masken abgenommen werden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Festgelegte Sitzordnung beachten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Bei Fragen/Problemen den Erklär-Tisch nutzen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Markierungen beachten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Rechtslaufgebot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Pausenverkauf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40" y="2421412"/>
            <a:ext cx="62579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3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Macintosh PowerPoint</Application>
  <PresentationFormat>Breitbild</PresentationFormat>
  <Paragraphs>25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Sara Schmucker</dc:creator>
  <cp:keywords/>
  <dc:description/>
  <cp:lastModifiedBy>Sara Schmucker</cp:lastModifiedBy>
  <cp:revision>1</cp:revision>
  <dcterms:created xsi:type="dcterms:W3CDTF">2020-09-08T13:03:41Z</dcterms:created>
  <dcterms:modified xsi:type="dcterms:W3CDTF">2020-09-08T13:04:32Z</dcterms:modified>
  <cp:category/>
</cp:coreProperties>
</file>